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60" r:id="rId2"/>
    <p:sldMasterId id="2147483672" r:id="rId3"/>
    <p:sldMasterId id="2147483696" r:id="rId4"/>
    <p:sldMasterId id="2147483788" r:id="rId5"/>
    <p:sldMasterId id="2147483801" r:id="rId6"/>
    <p:sldMasterId id="2147483814" r:id="rId7"/>
  </p:sldMasterIdLst>
  <p:sldIdLst>
    <p:sldId id="257" r:id="rId8"/>
    <p:sldId id="258" r:id="rId9"/>
    <p:sldId id="256" r:id="rId10"/>
    <p:sldId id="259" r:id="rId11"/>
  </p:sldIdLst>
  <p:sldSz cx="9144000" cy="5143500" type="screen16x9"/>
  <p:notesSz cx="6858000" cy="9144000"/>
  <p:defaultTextStyle>
    <a:defPPr>
      <a:defRPr lang="en-US"/>
    </a:defPPr>
    <a:lvl1pPr marL="0" algn="l" defTabSz="68570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53" algn="l" defTabSz="68570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05" algn="l" defTabSz="68570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558" algn="l" defTabSz="68570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410" algn="l" defTabSz="68570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262" algn="l" defTabSz="68570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114" algn="l" defTabSz="68570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967" algn="l" defTabSz="68570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820" algn="l" defTabSz="68570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01"/>
    <p:restoredTop sz="94657"/>
  </p:normalViewPr>
  <p:slideViewPr>
    <p:cSldViewPr snapToGrid="0">
      <p:cViewPr varScale="1">
        <p:scale>
          <a:sx n="159" d="100"/>
          <a:sy n="159" d="100"/>
        </p:scale>
        <p:origin x="18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8F6CE-3605-9547-6C7F-45A0C4849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312C-3C0D-6E41-8DCB-921865ADEB1C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C3770-E49A-6231-1C76-E108CA312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3AD6F-A613-8104-456A-D95B95486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7B88-E9AF-2447-86CA-F7D7AE68E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17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1D60F-8179-083D-5049-7034687A1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6D7F4F-7B0A-ED12-3C8E-F18F3B713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6FA8E-7FFC-47B5-92D9-620C0125B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312C-3C0D-6E41-8DCB-921865ADEB1C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5DBBA-3B66-1559-B216-2D7B37DE7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EBD94-8926-CCA8-C149-4C116555E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7B88-E9AF-2447-86CA-F7D7AE68E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4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BD74A1-AB04-9B26-B60F-81F6E13F78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273843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D89800-3438-650C-3503-2CB65B462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43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DD253-7742-8D9C-D07B-9EED2A613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312C-3C0D-6E41-8DCB-921865ADEB1C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E445E-6CD9-98CC-9376-9936AC554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6E304-72B4-9545-435B-BAEA3BE66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7B88-E9AF-2447-86CA-F7D7AE68E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70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F02A5-5DE2-AFE3-3685-E8F5410B5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D0778-D0E9-BE92-09AE-C94763E2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C8FFE-414D-9F98-2F4F-08E4552A6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14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02DE0-BB70-D21B-2023-C8D78400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198D3-C6C1-5192-35AD-8FA695A53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391D2-A709-CCB5-F146-5B0DAF6A0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995A6-3FF8-5AD1-CFB1-A303241A4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301D5-6FC7-7E84-97D4-C984D93D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25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81B91-BB69-1995-81AF-080455578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01B7E-FD37-52E0-E844-8CE4A3519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89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779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669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558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447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336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226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116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2E1D7-9518-50BC-48A3-4EA890149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4908D-B284-CB2F-E3B8-02B4941BA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929D8-F757-DD73-1FF7-0641C59DA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04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0439C-0223-4B7D-C696-BE5EF3F1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E847-606A-39FE-3A15-EC51B4DAA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370DE8-B770-86D4-F961-A2A6888ED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E4173-BC00-4874-0726-8A2BA10F9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B68C3-97DE-16A2-A393-45C20C4D7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C7B55-13FF-DEB8-A057-433A3F3D1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2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95E37-4755-86A3-F9C3-D85A6D111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8C12A-E05C-FCEF-76DF-2C0E1DDE6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0" indent="0">
              <a:buNone/>
              <a:defRPr sz="1500" b="1"/>
            </a:lvl2pPr>
            <a:lvl3pPr marL="685779" indent="0">
              <a:buNone/>
              <a:defRPr sz="1350" b="1"/>
            </a:lvl3pPr>
            <a:lvl4pPr marL="1028669" indent="0">
              <a:buNone/>
              <a:defRPr sz="1200" b="1"/>
            </a:lvl4pPr>
            <a:lvl5pPr marL="1371558" indent="0">
              <a:buNone/>
              <a:defRPr sz="1200" b="1"/>
            </a:lvl5pPr>
            <a:lvl6pPr marL="1714447" indent="0">
              <a:buNone/>
              <a:defRPr sz="1200" b="1"/>
            </a:lvl6pPr>
            <a:lvl7pPr marL="2057336" indent="0">
              <a:buNone/>
              <a:defRPr sz="1200" b="1"/>
            </a:lvl7pPr>
            <a:lvl8pPr marL="2400226" indent="0">
              <a:buNone/>
              <a:defRPr sz="1200" b="1"/>
            </a:lvl8pPr>
            <a:lvl9pPr marL="2743116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39B33-26A4-B35F-8664-53011AB56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B17427-CE77-97A1-25F7-38465A1CE1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0" indent="0">
              <a:buNone/>
              <a:defRPr sz="1500" b="1"/>
            </a:lvl2pPr>
            <a:lvl3pPr marL="685779" indent="0">
              <a:buNone/>
              <a:defRPr sz="1350" b="1"/>
            </a:lvl3pPr>
            <a:lvl4pPr marL="1028669" indent="0">
              <a:buNone/>
              <a:defRPr sz="1200" b="1"/>
            </a:lvl4pPr>
            <a:lvl5pPr marL="1371558" indent="0">
              <a:buNone/>
              <a:defRPr sz="1200" b="1"/>
            </a:lvl5pPr>
            <a:lvl6pPr marL="1714447" indent="0">
              <a:buNone/>
              <a:defRPr sz="1200" b="1"/>
            </a:lvl6pPr>
            <a:lvl7pPr marL="2057336" indent="0">
              <a:buNone/>
              <a:defRPr sz="1200" b="1"/>
            </a:lvl7pPr>
            <a:lvl8pPr marL="2400226" indent="0">
              <a:buNone/>
              <a:defRPr sz="1200" b="1"/>
            </a:lvl8pPr>
            <a:lvl9pPr marL="2743116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5D051B-FB62-5BF0-FE70-6998B7EE11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41A944-D1DC-CEB5-02D9-5B3A3B65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7C6B2-B40B-4BB0-F190-0D4789E0B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5D2E16-423B-A760-8D54-E308D8802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27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ACED4-E91D-DA20-9BD9-7852108A8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A3BB80-35E6-6CAB-E751-2FFE0C07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8BDC0D-C04E-0925-83F0-EFFC27E2E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0C953E-A192-3351-BAD2-877B7E00D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62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2B27E9-7429-18D6-C635-807462FC3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41D84A-375D-BD9A-51AA-62AAF831C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3C456-E3FD-E30F-597F-547E24F66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1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2BDB-CD4F-219F-4EB0-B745F848D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4D707-3953-F7FE-1AA3-A90EC634F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169AD-CD19-9916-625E-C4750F7D27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0" indent="0">
              <a:buNone/>
              <a:defRPr sz="1050"/>
            </a:lvl2pPr>
            <a:lvl3pPr marL="685779" indent="0">
              <a:buNone/>
              <a:defRPr sz="900"/>
            </a:lvl3pPr>
            <a:lvl4pPr marL="1028669" indent="0">
              <a:buNone/>
              <a:defRPr sz="750"/>
            </a:lvl4pPr>
            <a:lvl5pPr marL="1371558" indent="0">
              <a:buNone/>
              <a:defRPr sz="750"/>
            </a:lvl5pPr>
            <a:lvl6pPr marL="1714447" indent="0">
              <a:buNone/>
              <a:defRPr sz="750"/>
            </a:lvl6pPr>
            <a:lvl7pPr marL="2057336" indent="0">
              <a:buNone/>
              <a:defRPr sz="750"/>
            </a:lvl7pPr>
            <a:lvl8pPr marL="2400226" indent="0">
              <a:buNone/>
              <a:defRPr sz="750"/>
            </a:lvl8pPr>
            <a:lvl9pPr marL="2743116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BF781-F3B6-DEA8-8D91-C121080AE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AF5A8A-2CCA-20B3-EF9B-C18EAC4A9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B43C58-CC9E-969D-698F-F0C9FD34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1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D69C9-EAB7-DF15-938A-9857B8E52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312C-3C0D-6E41-8DCB-921865ADEB1C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30C69-3E3B-E220-AF08-F9953539E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33266-9330-7B13-0AB8-C63369FD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7B88-E9AF-2447-86CA-F7D7AE68E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59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5FAB-7DE0-A82A-925D-0B9E2BC45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EEDF78-5018-625D-A04A-486CAD1576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0" indent="0">
              <a:buNone/>
              <a:defRPr sz="2100"/>
            </a:lvl2pPr>
            <a:lvl3pPr marL="685779" indent="0">
              <a:buNone/>
              <a:defRPr sz="1800"/>
            </a:lvl3pPr>
            <a:lvl4pPr marL="1028669" indent="0">
              <a:buNone/>
              <a:defRPr sz="1500"/>
            </a:lvl4pPr>
            <a:lvl5pPr marL="1371558" indent="0">
              <a:buNone/>
              <a:defRPr sz="1500"/>
            </a:lvl5pPr>
            <a:lvl6pPr marL="1714447" indent="0">
              <a:buNone/>
              <a:defRPr sz="1500"/>
            </a:lvl6pPr>
            <a:lvl7pPr marL="2057336" indent="0">
              <a:buNone/>
              <a:defRPr sz="1500"/>
            </a:lvl7pPr>
            <a:lvl8pPr marL="2400226" indent="0">
              <a:buNone/>
              <a:defRPr sz="1500"/>
            </a:lvl8pPr>
            <a:lvl9pPr marL="2743116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E4D8A6-31BB-CB61-E482-FE49129DB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0" indent="0">
              <a:buNone/>
              <a:defRPr sz="1050"/>
            </a:lvl2pPr>
            <a:lvl3pPr marL="685779" indent="0">
              <a:buNone/>
              <a:defRPr sz="900"/>
            </a:lvl3pPr>
            <a:lvl4pPr marL="1028669" indent="0">
              <a:buNone/>
              <a:defRPr sz="750"/>
            </a:lvl4pPr>
            <a:lvl5pPr marL="1371558" indent="0">
              <a:buNone/>
              <a:defRPr sz="750"/>
            </a:lvl5pPr>
            <a:lvl6pPr marL="1714447" indent="0">
              <a:buNone/>
              <a:defRPr sz="750"/>
            </a:lvl6pPr>
            <a:lvl7pPr marL="2057336" indent="0">
              <a:buNone/>
              <a:defRPr sz="750"/>
            </a:lvl7pPr>
            <a:lvl8pPr marL="2400226" indent="0">
              <a:buNone/>
              <a:defRPr sz="750"/>
            </a:lvl8pPr>
            <a:lvl9pPr marL="2743116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88402A-FAB3-12C2-521C-1CAFAF164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CE927-1B1D-9EA6-BFE6-F965E5865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D27E5-C3A7-3634-589F-93D197702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25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62EAB-6B8B-8185-B497-BE8F09F21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9D8C89-557E-35AF-F274-CF0F75F13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ACC5E-FD66-9F3B-4984-D160A151E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A0AEA-22E7-95A7-6BF8-19570AD53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7B2B2-1EEC-98FE-DEFC-3EC5E6D5D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68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ACE25B-A666-886E-5CDB-A49C0B83F5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273843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C2AB47-8F0F-1B30-D9A7-05B9DC660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43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E9508-74DF-106B-4F23-565BD5883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04486-DEA4-E8A3-117D-8316725E3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0EEC6-0D41-3628-C0AD-92BCF793B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8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F02A5-5DE2-AFE3-3685-E8F5410B5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D0778-D0E9-BE92-09AE-C94763E2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C8FFE-414D-9F98-2F4F-08E4552A6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911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02DE0-BB70-D21B-2023-C8D78400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198D3-C6C1-5192-35AD-8FA695A53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391D2-A709-CCB5-F146-5B0DAF6A0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995A6-3FF8-5AD1-CFB1-A303241A4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301D5-6FC7-7E84-97D4-C984D93D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62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81B91-BB69-1995-81AF-080455578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01B7E-FD37-52E0-E844-8CE4A3519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89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779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669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558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447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336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226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116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2E1D7-9518-50BC-48A3-4EA890149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4908D-B284-CB2F-E3B8-02B4941BA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929D8-F757-DD73-1FF7-0641C59DA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186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0439C-0223-4B7D-C696-BE5EF3F1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E847-606A-39FE-3A15-EC51B4DAA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370DE8-B770-86D4-F961-A2A6888ED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E4173-BC00-4874-0726-8A2BA10F9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B68C3-97DE-16A2-A393-45C20C4D7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C7B55-13FF-DEB8-A057-433A3F3D1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28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95E37-4755-86A3-F9C3-D85A6D111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8C12A-E05C-FCEF-76DF-2C0E1DDE6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0" indent="0">
              <a:buNone/>
              <a:defRPr sz="1500" b="1"/>
            </a:lvl2pPr>
            <a:lvl3pPr marL="685779" indent="0">
              <a:buNone/>
              <a:defRPr sz="1350" b="1"/>
            </a:lvl3pPr>
            <a:lvl4pPr marL="1028669" indent="0">
              <a:buNone/>
              <a:defRPr sz="1200" b="1"/>
            </a:lvl4pPr>
            <a:lvl5pPr marL="1371558" indent="0">
              <a:buNone/>
              <a:defRPr sz="1200" b="1"/>
            </a:lvl5pPr>
            <a:lvl6pPr marL="1714447" indent="0">
              <a:buNone/>
              <a:defRPr sz="1200" b="1"/>
            </a:lvl6pPr>
            <a:lvl7pPr marL="2057336" indent="0">
              <a:buNone/>
              <a:defRPr sz="1200" b="1"/>
            </a:lvl7pPr>
            <a:lvl8pPr marL="2400226" indent="0">
              <a:buNone/>
              <a:defRPr sz="1200" b="1"/>
            </a:lvl8pPr>
            <a:lvl9pPr marL="2743116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39B33-26A4-B35F-8664-53011AB56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B17427-CE77-97A1-25F7-38465A1CE1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0" indent="0">
              <a:buNone/>
              <a:defRPr sz="1500" b="1"/>
            </a:lvl2pPr>
            <a:lvl3pPr marL="685779" indent="0">
              <a:buNone/>
              <a:defRPr sz="1350" b="1"/>
            </a:lvl3pPr>
            <a:lvl4pPr marL="1028669" indent="0">
              <a:buNone/>
              <a:defRPr sz="1200" b="1"/>
            </a:lvl4pPr>
            <a:lvl5pPr marL="1371558" indent="0">
              <a:buNone/>
              <a:defRPr sz="1200" b="1"/>
            </a:lvl5pPr>
            <a:lvl6pPr marL="1714447" indent="0">
              <a:buNone/>
              <a:defRPr sz="1200" b="1"/>
            </a:lvl6pPr>
            <a:lvl7pPr marL="2057336" indent="0">
              <a:buNone/>
              <a:defRPr sz="1200" b="1"/>
            </a:lvl7pPr>
            <a:lvl8pPr marL="2400226" indent="0">
              <a:buNone/>
              <a:defRPr sz="1200" b="1"/>
            </a:lvl8pPr>
            <a:lvl9pPr marL="2743116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5D051B-FB62-5BF0-FE70-6998B7EE11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41A944-D1DC-CEB5-02D9-5B3A3B65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7C6B2-B40B-4BB0-F190-0D4789E0B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5D2E16-423B-A760-8D54-E308D8802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143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ACED4-E91D-DA20-9BD9-7852108A8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A3BB80-35E6-6CAB-E751-2FFE0C07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8BDC0D-C04E-0925-83F0-EFFC27E2E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0C953E-A192-3351-BAD2-877B7E00D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872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2B27E9-7429-18D6-C635-807462FC3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41D84A-375D-BD9A-51AA-62AAF831C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3C456-E3FD-E30F-597F-547E24F66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9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27840-C39E-63DD-9548-887CFA08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D9AEB3-924D-FD28-6D78-9451B8BFF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89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779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669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558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447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336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226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116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BA1CA-53AD-245F-6BFD-FA6FEC56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312C-3C0D-6E41-8DCB-921865ADEB1C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CF0DA-984C-6E16-39F5-23F9C2B15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E2CD7-96EB-61BB-64C2-0F7F9C727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7B88-E9AF-2447-86CA-F7D7AE68E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036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2BDB-CD4F-219F-4EB0-B745F848D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4D707-3953-F7FE-1AA3-A90EC634F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169AD-CD19-9916-625E-C4750F7D27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0" indent="0">
              <a:buNone/>
              <a:defRPr sz="1050"/>
            </a:lvl2pPr>
            <a:lvl3pPr marL="685779" indent="0">
              <a:buNone/>
              <a:defRPr sz="900"/>
            </a:lvl3pPr>
            <a:lvl4pPr marL="1028669" indent="0">
              <a:buNone/>
              <a:defRPr sz="750"/>
            </a:lvl4pPr>
            <a:lvl5pPr marL="1371558" indent="0">
              <a:buNone/>
              <a:defRPr sz="750"/>
            </a:lvl5pPr>
            <a:lvl6pPr marL="1714447" indent="0">
              <a:buNone/>
              <a:defRPr sz="750"/>
            </a:lvl6pPr>
            <a:lvl7pPr marL="2057336" indent="0">
              <a:buNone/>
              <a:defRPr sz="750"/>
            </a:lvl7pPr>
            <a:lvl8pPr marL="2400226" indent="0">
              <a:buNone/>
              <a:defRPr sz="750"/>
            </a:lvl8pPr>
            <a:lvl9pPr marL="2743116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BF781-F3B6-DEA8-8D91-C121080AE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AF5A8A-2CCA-20B3-EF9B-C18EAC4A9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B43C58-CC9E-969D-698F-F0C9FD34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696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5FAB-7DE0-A82A-925D-0B9E2BC45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EEDF78-5018-625D-A04A-486CAD1576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0" indent="0">
              <a:buNone/>
              <a:defRPr sz="2100"/>
            </a:lvl2pPr>
            <a:lvl3pPr marL="685779" indent="0">
              <a:buNone/>
              <a:defRPr sz="1800"/>
            </a:lvl3pPr>
            <a:lvl4pPr marL="1028669" indent="0">
              <a:buNone/>
              <a:defRPr sz="1500"/>
            </a:lvl4pPr>
            <a:lvl5pPr marL="1371558" indent="0">
              <a:buNone/>
              <a:defRPr sz="1500"/>
            </a:lvl5pPr>
            <a:lvl6pPr marL="1714447" indent="0">
              <a:buNone/>
              <a:defRPr sz="1500"/>
            </a:lvl6pPr>
            <a:lvl7pPr marL="2057336" indent="0">
              <a:buNone/>
              <a:defRPr sz="1500"/>
            </a:lvl7pPr>
            <a:lvl8pPr marL="2400226" indent="0">
              <a:buNone/>
              <a:defRPr sz="1500"/>
            </a:lvl8pPr>
            <a:lvl9pPr marL="2743116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E4D8A6-31BB-CB61-E482-FE49129DB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0" indent="0">
              <a:buNone/>
              <a:defRPr sz="1050"/>
            </a:lvl2pPr>
            <a:lvl3pPr marL="685779" indent="0">
              <a:buNone/>
              <a:defRPr sz="900"/>
            </a:lvl3pPr>
            <a:lvl4pPr marL="1028669" indent="0">
              <a:buNone/>
              <a:defRPr sz="750"/>
            </a:lvl4pPr>
            <a:lvl5pPr marL="1371558" indent="0">
              <a:buNone/>
              <a:defRPr sz="750"/>
            </a:lvl5pPr>
            <a:lvl6pPr marL="1714447" indent="0">
              <a:buNone/>
              <a:defRPr sz="750"/>
            </a:lvl6pPr>
            <a:lvl7pPr marL="2057336" indent="0">
              <a:buNone/>
              <a:defRPr sz="750"/>
            </a:lvl7pPr>
            <a:lvl8pPr marL="2400226" indent="0">
              <a:buNone/>
              <a:defRPr sz="750"/>
            </a:lvl8pPr>
            <a:lvl9pPr marL="2743116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88402A-FAB3-12C2-521C-1CAFAF164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CE927-1B1D-9EA6-BFE6-F965E5865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D27E5-C3A7-3634-589F-93D197702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73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62EAB-6B8B-8185-B497-BE8F09F21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9D8C89-557E-35AF-F274-CF0F75F13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ACC5E-FD66-9F3B-4984-D160A151E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A0AEA-22E7-95A7-6BF8-19570AD53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7B2B2-1EEC-98FE-DEFC-3EC5E6D5D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184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ACE25B-A666-886E-5CDB-A49C0B83F5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273843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C2AB47-8F0F-1B30-D9A7-05B9DC660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43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E9508-74DF-106B-4F23-565BD5883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04486-DEA4-E8A3-117D-8316725E3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0EEC6-0D41-3628-C0AD-92BCF793B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905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8818A-3662-3BB0-8E6B-03A88F4CC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22393D-E764-8202-559C-55DA7BEE5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0" indent="0" algn="ctr">
              <a:buNone/>
              <a:defRPr sz="1500"/>
            </a:lvl2pPr>
            <a:lvl3pPr marL="685779" indent="0" algn="ctr">
              <a:buNone/>
              <a:defRPr sz="1350"/>
            </a:lvl3pPr>
            <a:lvl4pPr marL="1028669" indent="0" algn="ctr">
              <a:buNone/>
              <a:defRPr sz="1200"/>
            </a:lvl4pPr>
            <a:lvl5pPr marL="1371558" indent="0" algn="ctr">
              <a:buNone/>
              <a:defRPr sz="1200"/>
            </a:lvl5pPr>
            <a:lvl6pPr marL="1714447" indent="0" algn="ctr">
              <a:buNone/>
              <a:defRPr sz="1200"/>
            </a:lvl6pPr>
            <a:lvl7pPr marL="2057336" indent="0" algn="ctr">
              <a:buNone/>
              <a:defRPr sz="1200"/>
            </a:lvl7pPr>
            <a:lvl8pPr marL="2400226" indent="0" algn="ctr">
              <a:buNone/>
              <a:defRPr sz="1200"/>
            </a:lvl8pPr>
            <a:lvl9pPr marL="2743116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F02A5-5DE2-AFE3-3685-E8F5410B5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D0778-D0E9-BE92-09AE-C94763E2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C8FFE-414D-9F98-2F4F-08E4552A6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90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02DE0-BB70-D21B-2023-C8D78400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198D3-C6C1-5192-35AD-8FA695A53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391D2-A709-CCB5-F146-5B0DAF6A0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995A6-3FF8-5AD1-CFB1-A303241A4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301D5-6FC7-7E84-97D4-C984D93D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342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81B91-BB69-1995-81AF-080455578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01B7E-FD37-52E0-E844-8CE4A3519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89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779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669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558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447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336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226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116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2E1D7-9518-50BC-48A3-4EA890149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4908D-B284-CB2F-E3B8-02B4941BA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929D8-F757-DD73-1FF7-0641C59DA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196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0439C-0223-4B7D-C696-BE5EF3F1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E847-606A-39FE-3A15-EC51B4DAA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370DE8-B770-86D4-F961-A2A6888ED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E4173-BC00-4874-0726-8A2BA10F9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B68C3-97DE-16A2-A393-45C20C4D7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C7B55-13FF-DEB8-A057-433A3F3D1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189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95E37-4755-86A3-F9C3-D85A6D111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8C12A-E05C-FCEF-76DF-2C0E1DDE6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0" indent="0">
              <a:buNone/>
              <a:defRPr sz="1500" b="1"/>
            </a:lvl2pPr>
            <a:lvl3pPr marL="685779" indent="0">
              <a:buNone/>
              <a:defRPr sz="1350" b="1"/>
            </a:lvl3pPr>
            <a:lvl4pPr marL="1028669" indent="0">
              <a:buNone/>
              <a:defRPr sz="1200" b="1"/>
            </a:lvl4pPr>
            <a:lvl5pPr marL="1371558" indent="0">
              <a:buNone/>
              <a:defRPr sz="1200" b="1"/>
            </a:lvl5pPr>
            <a:lvl6pPr marL="1714447" indent="0">
              <a:buNone/>
              <a:defRPr sz="1200" b="1"/>
            </a:lvl6pPr>
            <a:lvl7pPr marL="2057336" indent="0">
              <a:buNone/>
              <a:defRPr sz="1200" b="1"/>
            </a:lvl7pPr>
            <a:lvl8pPr marL="2400226" indent="0">
              <a:buNone/>
              <a:defRPr sz="1200" b="1"/>
            </a:lvl8pPr>
            <a:lvl9pPr marL="2743116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39B33-26A4-B35F-8664-53011AB56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B17427-CE77-97A1-25F7-38465A1CE1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0" indent="0">
              <a:buNone/>
              <a:defRPr sz="1500" b="1"/>
            </a:lvl2pPr>
            <a:lvl3pPr marL="685779" indent="0">
              <a:buNone/>
              <a:defRPr sz="1350" b="1"/>
            </a:lvl3pPr>
            <a:lvl4pPr marL="1028669" indent="0">
              <a:buNone/>
              <a:defRPr sz="1200" b="1"/>
            </a:lvl4pPr>
            <a:lvl5pPr marL="1371558" indent="0">
              <a:buNone/>
              <a:defRPr sz="1200" b="1"/>
            </a:lvl5pPr>
            <a:lvl6pPr marL="1714447" indent="0">
              <a:buNone/>
              <a:defRPr sz="1200" b="1"/>
            </a:lvl6pPr>
            <a:lvl7pPr marL="2057336" indent="0">
              <a:buNone/>
              <a:defRPr sz="1200" b="1"/>
            </a:lvl7pPr>
            <a:lvl8pPr marL="2400226" indent="0">
              <a:buNone/>
              <a:defRPr sz="1200" b="1"/>
            </a:lvl8pPr>
            <a:lvl9pPr marL="2743116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5D051B-FB62-5BF0-FE70-6998B7EE11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41A944-D1DC-CEB5-02D9-5B3A3B65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7C6B2-B40B-4BB0-F190-0D4789E0B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5D2E16-423B-A760-8D54-E308D8802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099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ACED4-E91D-DA20-9BD9-7852108A8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A3BB80-35E6-6CAB-E751-2FFE0C07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8BDC0D-C04E-0925-83F0-EFFC27E2E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0C953E-A192-3351-BAD2-877B7E00D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01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BD480-9B73-B07D-B769-6B8F56D0D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CA451-8BAD-F482-ACA2-857B9B8FD9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3B8316-8AF7-DB28-CC62-D76057EE1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6571E7-8BEC-4A2D-98CC-A15CF8CDA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312C-3C0D-6E41-8DCB-921865ADEB1C}" type="datetimeFigureOut">
              <a:rPr lang="en-US" smtClean="0"/>
              <a:t>6/11/25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945593-49A9-BA2D-2768-8B0B5EDE4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F2D0A-3CB1-A7E1-F3BE-13FA25EEE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7B88-E9AF-2447-86CA-F7D7AE68E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895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2B27E9-7429-18D6-C635-807462FC3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41D84A-375D-BD9A-51AA-62AAF831C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3C456-E3FD-E30F-597F-547E24F66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722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2BDB-CD4F-219F-4EB0-B745F848D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4D707-3953-F7FE-1AA3-A90EC634F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169AD-CD19-9916-625E-C4750F7D27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0" indent="0">
              <a:buNone/>
              <a:defRPr sz="1050"/>
            </a:lvl2pPr>
            <a:lvl3pPr marL="685779" indent="0">
              <a:buNone/>
              <a:defRPr sz="900"/>
            </a:lvl3pPr>
            <a:lvl4pPr marL="1028669" indent="0">
              <a:buNone/>
              <a:defRPr sz="750"/>
            </a:lvl4pPr>
            <a:lvl5pPr marL="1371558" indent="0">
              <a:buNone/>
              <a:defRPr sz="750"/>
            </a:lvl5pPr>
            <a:lvl6pPr marL="1714447" indent="0">
              <a:buNone/>
              <a:defRPr sz="750"/>
            </a:lvl6pPr>
            <a:lvl7pPr marL="2057336" indent="0">
              <a:buNone/>
              <a:defRPr sz="750"/>
            </a:lvl7pPr>
            <a:lvl8pPr marL="2400226" indent="0">
              <a:buNone/>
              <a:defRPr sz="750"/>
            </a:lvl8pPr>
            <a:lvl9pPr marL="2743116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BF781-F3B6-DEA8-8D91-C121080AE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AF5A8A-2CCA-20B3-EF9B-C18EAC4A9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B43C58-CC9E-969D-698F-F0C9FD34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973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5FAB-7DE0-A82A-925D-0B9E2BC45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EEDF78-5018-625D-A04A-486CAD1576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0" indent="0">
              <a:buNone/>
              <a:defRPr sz="2100"/>
            </a:lvl2pPr>
            <a:lvl3pPr marL="685779" indent="0">
              <a:buNone/>
              <a:defRPr sz="1800"/>
            </a:lvl3pPr>
            <a:lvl4pPr marL="1028669" indent="0">
              <a:buNone/>
              <a:defRPr sz="1500"/>
            </a:lvl4pPr>
            <a:lvl5pPr marL="1371558" indent="0">
              <a:buNone/>
              <a:defRPr sz="1500"/>
            </a:lvl5pPr>
            <a:lvl6pPr marL="1714447" indent="0">
              <a:buNone/>
              <a:defRPr sz="1500"/>
            </a:lvl6pPr>
            <a:lvl7pPr marL="2057336" indent="0">
              <a:buNone/>
              <a:defRPr sz="1500"/>
            </a:lvl7pPr>
            <a:lvl8pPr marL="2400226" indent="0">
              <a:buNone/>
              <a:defRPr sz="1500"/>
            </a:lvl8pPr>
            <a:lvl9pPr marL="2743116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E4D8A6-31BB-CB61-E482-FE49129DB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0" indent="0">
              <a:buNone/>
              <a:defRPr sz="1050"/>
            </a:lvl2pPr>
            <a:lvl3pPr marL="685779" indent="0">
              <a:buNone/>
              <a:defRPr sz="900"/>
            </a:lvl3pPr>
            <a:lvl4pPr marL="1028669" indent="0">
              <a:buNone/>
              <a:defRPr sz="750"/>
            </a:lvl4pPr>
            <a:lvl5pPr marL="1371558" indent="0">
              <a:buNone/>
              <a:defRPr sz="750"/>
            </a:lvl5pPr>
            <a:lvl6pPr marL="1714447" indent="0">
              <a:buNone/>
              <a:defRPr sz="750"/>
            </a:lvl6pPr>
            <a:lvl7pPr marL="2057336" indent="0">
              <a:buNone/>
              <a:defRPr sz="750"/>
            </a:lvl7pPr>
            <a:lvl8pPr marL="2400226" indent="0">
              <a:buNone/>
              <a:defRPr sz="750"/>
            </a:lvl8pPr>
            <a:lvl9pPr marL="2743116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88402A-FAB3-12C2-521C-1CAFAF164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CE927-1B1D-9EA6-BFE6-F965E5865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D27E5-C3A7-3634-589F-93D197702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90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62EAB-6B8B-8185-B497-BE8F09F21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9D8C89-557E-35AF-F274-CF0F75F13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ACC5E-FD66-9F3B-4984-D160A151E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A0AEA-22E7-95A7-6BF8-19570AD53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7B2B2-1EEC-98FE-DEFC-3EC5E6D5D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694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ACE25B-A666-886E-5CDB-A49C0B83F5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273843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C2AB47-8F0F-1B30-D9A7-05B9DC660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43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E9508-74DF-106B-4F23-565BD5883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04486-DEA4-E8A3-117D-8316725E3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0EEC6-0D41-3628-C0AD-92BCF793B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933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8" indent="0" algn="ctr">
              <a:buNone/>
              <a:defRPr sz="1500"/>
            </a:lvl2pPr>
            <a:lvl3pPr marL="685796" indent="0" algn="ctr">
              <a:buNone/>
              <a:defRPr sz="1350"/>
            </a:lvl3pPr>
            <a:lvl4pPr marL="1028694" indent="0" algn="ctr">
              <a:buNone/>
              <a:defRPr sz="1200"/>
            </a:lvl4pPr>
            <a:lvl5pPr marL="1371592" indent="0" algn="ctr">
              <a:buNone/>
              <a:defRPr sz="1200"/>
            </a:lvl5pPr>
            <a:lvl6pPr marL="1714490" indent="0" algn="ctr">
              <a:buNone/>
              <a:defRPr sz="1200"/>
            </a:lvl6pPr>
            <a:lvl7pPr marL="2057388" indent="0" algn="ctr">
              <a:buNone/>
              <a:defRPr sz="1200"/>
            </a:lvl7pPr>
            <a:lvl8pPr marL="2400286" indent="0" algn="ctr">
              <a:buNone/>
              <a:defRPr sz="1200"/>
            </a:lvl8pPr>
            <a:lvl9pPr marL="2743185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559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916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898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796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694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592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49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388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286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185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70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91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8" indent="0">
              <a:buNone/>
              <a:defRPr sz="1500" b="1"/>
            </a:lvl2pPr>
            <a:lvl3pPr marL="685796" indent="0">
              <a:buNone/>
              <a:defRPr sz="1350" b="1"/>
            </a:lvl3pPr>
            <a:lvl4pPr marL="1028694" indent="0">
              <a:buNone/>
              <a:defRPr sz="1200" b="1"/>
            </a:lvl4pPr>
            <a:lvl5pPr marL="1371592" indent="0">
              <a:buNone/>
              <a:defRPr sz="1200" b="1"/>
            </a:lvl5pPr>
            <a:lvl6pPr marL="1714490" indent="0">
              <a:buNone/>
              <a:defRPr sz="1200" b="1"/>
            </a:lvl6pPr>
            <a:lvl7pPr marL="2057388" indent="0">
              <a:buNone/>
              <a:defRPr sz="1200" b="1"/>
            </a:lvl7pPr>
            <a:lvl8pPr marL="2400286" indent="0">
              <a:buNone/>
              <a:defRPr sz="1200" b="1"/>
            </a:lvl8pPr>
            <a:lvl9pPr marL="2743185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8" indent="0">
              <a:buNone/>
              <a:defRPr sz="1500" b="1"/>
            </a:lvl2pPr>
            <a:lvl3pPr marL="685796" indent="0">
              <a:buNone/>
              <a:defRPr sz="1350" b="1"/>
            </a:lvl3pPr>
            <a:lvl4pPr marL="1028694" indent="0">
              <a:buNone/>
              <a:defRPr sz="1200" b="1"/>
            </a:lvl4pPr>
            <a:lvl5pPr marL="1371592" indent="0">
              <a:buNone/>
              <a:defRPr sz="1200" b="1"/>
            </a:lvl5pPr>
            <a:lvl6pPr marL="1714490" indent="0">
              <a:buNone/>
              <a:defRPr sz="1200" b="1"/>
            </a:lvl6pPr>
            <a:lvl7pPr marL="2057388" indent="0">
              <a:buNone/>
              <a:defRPr sz="1200" b="1"/>
            </a:lvl7pPr>
            <a:lvl8pPr marL="2400286" indent="0">
              <a:buNone/>
              <a:defRPr sz="1200" b="1"/>
            </a:lvl8pPr>
            <a:lvl9pPr marL="2743185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8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89321-AA39-1F11-9778-0916F015D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C9FE8-FC2D-D495-5FFC-1C9AD6AB7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0" indent="0">
              <a:buNone/>
              <a:defRPr sz="1500" b="1"/>
            </a:lvl2pPr>
            <a:lvl3pPr marL="685779" indent="0">
              <a:buNone/>
              <a:defRPr sz="1350" b="1"/>
            </a:lvl3pPr>
            <a:lvl4pPr marL="1028669" indent="0">
              <a:buNone/>
              <a:defRPr sz="1200" b="1"/>
            </a:lvl4pPr>
            <a:lvl5pPr marL="1371558" indent="0">
              <a:buNone/>
              <a:defRPr sz="1200" b="1"/>
            </a:lvl5pPr>
            <a:lvl6pPr marL="1714447" indent="0">
              <a:buNone/>
              <a:defRPr sz="1200" b="1"/>
            </a:lvl6pPr>
            <a:lvl7pPr marL="2057336" indent="0">
              <a:buNone/>
              <a:defRPr sz="1200" b="1"/>
            </a:lvl7pPr>
            <a:lvl8pPr marL="2400226" indent="0">
              <a:buNone/>
              <a:defRPr sz="1200" b="1"/>
            </a:lvl8pPr>
            <a:lvl9pPr marL="2743116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6BF785-47B5-3B51-32CD-CB65EEFE02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473505-E804-B684-3CC5-594234A742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0" indent="0">
              <a:buNone/>
              <a:defRPr sz="1500" b="1"/>
            </a:lvl2pPr>
            <a:lvl3pPr marL="685779" indent="0">
              <a:buNone/>
              <a:defRPr sz="1350" b="1"/>
            </a:lvl3pPr>
            <a:lvl4pPr marL="1028669" indent="0">
              <a:buNone/>
              <a:defRPr sz="1200" b="1"/>
            </a:lvl4pPr>
            <a:lvl5pPr marL="1371558" indent="0">
              <a:buNone/>
              <a:defRPr sz="1200" b="1"/>
            </a:lvl5pPr>
            <a:lvl6pPr marL="1714447" indent="0">
              <a:buNone/>
              <a:defRPr sz="1200" b="1"/>
            </a:lvl6pPr>
            <a:lvl7pPr marL="2057336" indent="0">
              <a:buNone/>
              <a:defRPr sz="1200" b="1"/>
            </a:lvl7pPr>
            <a:lvl8pPr marL="2400226" indent="0">
              <a:buNone/>
              <a:defRPr sz="1200" b="1"/>
            </a:lvl8pPr>
            <a:lvl9pPr marL="2743116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7958CA-4092-FF89-E871-D0973678C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781F15-A939-5410-2964-B2AF86CFA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312C-3C0D-6E41-8DCB-921865ADEB1C}" type="datetimeFigureOut">
              <a:rPr lang="en-US" smtClean="0"/>
              <a:t>6/11/25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9B4F84-5FA7-F0D7-42F9-FB96CA2F7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B926C5-A719-BD0C-027F-3BA913647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7B88-E9AF-2447-86CA-F7D7AE68E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657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323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737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8" indent="0">
              <a:buNone/>
              <a:defRPr sz="1050"/>
            </a:lvl2pPr>
            <a:lvl3pPr marL="685796" indent="0">
              <a:buNone/>
              <a:defRPr sz="900"/>
            </a:lvl3pPr>
            <a:lvl4pPr marL="1028694" indent="0">
              <a:buNone/>
              <a:defRPr sz="750"/>
            </a:lvl4pPr>
            <a:lvl5pPr marL="1371592" indent="0">
              <a:buNone/>
              <a:defRPr sz="750"/>
            </a:lvl5pPr>
            <a:lvl6pPr marL="1714490" indent="0">
              <a:buNone/>
              <a:defRPr sz="750"/>
            </a:lvl6pPr>
            <a:lvl7pPr marL="2057388" indent="0">
              <a:buNone/>
              <a:defRPr sz="750"/>
            </a:lvl7pPr>
            <a:lvl8pPr marL="2400286" indent="0">
              <a:buNone/>
              <a:defRPr sz="750"/>
            </a:lvl8pPr>
            <a:lvl9pPr marL="2743185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102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8" indent="0">
              <a:buNone/>
              <a:defRPr sz="2100"/>
            </a:lvl2pPr>
            <a:lvl3pPr marL="685796" indent="0">
              <a:buNone/>
              <a:defRPr sz="1800"/>
            </a:lvl3pPr>
            <a:lvl4pPr marL="1028694" indent="0">
              <a:buNone/>
              <a:defRPr sz="1500"/>
            </a:lvl4pPr>
            <a:lvl5pPr marL="1371592" indent="0">
              <a:buNone/>
              <a:defRPr sz="1500"/>
            </a:lvl5pPr>
            <a:lvl6pPr marL="1714490" indent="0">
              <a:buNone/>
              <a:defRPr sz="1500"/>
            </a:lvl6pPr>
            <a:lvl7pPr marL="2057388" indent="0">
              <a:buNone/>
              <a:defRPr sz="1500"/>
            </a:lvl7pPr>
            <a:lvl8pPr marL="2400286" indent="0">
              <a:buNone/>
              <a:defRPr sz="1500"/>
            </a:lvl8pPr>
            <a:lvl9pPr marL="2743185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8" indent="0">
              <a:buNone/>
              <a:defRPr sz="1050"/>
            </a:lvl2pPr>
            <a:lvl3pPr marL="685796" indent="0">
              <a:buNone/>
              <a:defRPr sz="900"/>
            </a:lvl3pPr>
            <a:lvl4pPr marL="1028694" indent="0">
              <a:buNone/>
              <a:defRPr sz="750"/>
            </a:lvl4pPr>
            <a:lvl5pPr marL="1371592" indent="0">
              <a:buNone/>
              <a:defRPr sz="750"/>
            </a:lvl5pPr>
            <a:lvl6pPr marL="1714490" indent="0">
              <a:buNone/>
              <a:defRPr sz="750"/>
            </a:lvl6pPr>
            <a:lvl7pPr marL="2057388" indent="0">
              <a:buNone/>
              <a:defRPr sz="750"/>
            </a:lvl7pPr>
            <a:lvl8pPr marL="2400286" indent="0">
              <a:buNone/>
              <a:defRPr sz="750"/>
            </a:lvl8pPr>
            <a:lvl9pPr marL="2743185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673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447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21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F02A5-5DE2-AFE3-3685-E8F5410B5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D0778-D0E9-BE92-09AE-C94763E2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C8FFE-414D-9F98-2F4F-08E4552A6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492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8" indent="0" algn="ctr">
              <a:buNone/>
              <a:defRPr sz="1500"/>
            </a:lvl2pPr>
            <a:lvl3pPr marL="685796" indent="0" algn="ctr">
              <a:buNone/>
              <a:defRPr sz="1350"/>
            </a:lvl3pPr>
            <a:lvl4pPr marL="1028694" indent="0" algn="ctr">
              <a:buNone/>
              <a:defRPr sz="1200"/>
            </a:lvl4pPr>
            <a:lvl5pPr marL="1371592" indent="0" algn="ctr">
              <a:buNone/>
              <a:defRPr sz="1200"/>
            </a:lvl5pPr>
            <a:lvl6pPr marL="1714490" indent="0" algn="ctr">
              <a:buNone/>
              <a:defRPr sz="1200"/>
            </a:lvl6pPr>
            <a:lvl7pPr marL="2057388" indent="0" algn="ctr">
              <a:buNone/>
              <a:defRPr sz="1200"/>
            </a:lvl7pPr>
            <a:lvl8pPr marL="2400286" indent="0" algn="ctr">
              <a:buNone/>
              <a:defRPr sz="1200"/>
            </a:lvl8pPr>
            <a:lvl9pPr marL="2743185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907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986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898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796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694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592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49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388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286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185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9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8E4BB-AAC4-764A-ACC3-E07157F07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FD52C4-85CC-D1C1-3E5D-49F2FB3BE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312C-3C0D-6E41-8DCB-921865ADEB1C}" type="datetimeFigureOut">
              <a:rPr lang="en-US" smtClean="0"/>
              <a:t>6/11/25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809A81-FD3A-5017-3C44-60F950931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23138F-6AFB-9F60-30C0-7E444CE7E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7B88-E9AF-2447-86CA-F7D7AE68E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415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938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8" indent="0">
              <a:buNone/>
              <a:defRPr sz="1500" b="1"/>
            </a:lvl2pPr>
            <a:lvl3pPr marL="685796" indent="0">
              <a:buNone/>
              <a:defRPr sz="1350" b="1"/>
            </a:lvl3pPr>
            <a:lvl4pPr marL="1028694" indent="0">
              <a:buNone/>
              <a:defRPr sz="1200" b="1"/>
            </a:lvl4pPr>
            <a:lvl5pPr marL="1371592" indent="0">
              <a:buNone/>
              <a:defRPr sz="1200" b="1"/>
            </a:lvl5pPr>
            <a:lvl6pPr marL="1714490" indent="0">
              <a:buNone/>
              <a:defRPr sz="1200" b="1"/>
            </a:lvl6pPr>
            <a:lvl7pPr marL="2057388" indent="0">
              <a:buNone/>
              <a:defRPr sz="1200" b="1"/>
            </a:lvl7pPr>
            <a:lvl8pPr marL="2400286" indent="0">
              <a:buNone/>
              <a:defRPr sz="1200" b="1"/>
            </a:lvl8pPr>
            <a:lvl9pPr marL="2743185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8" indent="0">
              <a:buNone/>
              <a:defRPr sz="1500" b="1"/>
            </a:lvl2pPr>
            <a:lvl3pPr marL="685796" indent="0">
              <a:buNone/>
              <a:defRPr sz="1350" b="1"/>
            </a:lvl3pPr>
            <a:lvl4pPr marL="1028694" indent="0">
              <a:buNone/>
              <a:defRPr sz="1200" b="1"/>
            </a:lvl4pPr>
            <a:lvl5pPr marL="1371592" indent="0">
              <a:buNone/>
              <a:defRPr sz="1200" b="1"/>
            </a:lvl5pPr>
            <a:lvl6pPr marL="1714490" indent="0">
              <a:buNone/>
              <a:defRPr sz="1200" b="1"/>
            </a:lvl6pPr>
            <a:lvl7pPr marL="2057388" indent="0">
              <a:buNone/>
              <a:defRPr sz="1200" b="1"/>
            </a:lvl7pPr>
            <a:lvl8pPr marL="2400286" indent="0">
              <a:buNone/>
              <a:defRPr sz="1200" b="1"/>
            </a:lvl8pPr>
            <a:lvl9pPr marL="2743185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049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620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658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8" indent="0">
              <a:buNone/>
              <a:defRPr sz="1050"/>
            </a:lvl2pPr>
            <a:lvl3pPr marL="685796" indent="0">
              <a:buNone/>
              <a:defRPr sz="900"/>
            </a:lvl3pPr>
            <a:lvl4pPr marL="1028694" indent="0">
              <a:buNone/>
              <a:defRPr sz="750"/>
            </a:lvl4pPr>
            <a:lvl5pPr marL="1371592" indent="0">
              <a:buNone/>
              <a:defRPr sz="750"/>
            </a:lvl5pPr>
            <a:lvl6pPr marL="1714490" indent="0">
              <a:buNone/>
              <a:defRPr sz="750"/>
            </a:lvl6pPr>
            <a:lvl7pPr marL="2057388" indent="0">
              <a:buNone/>
              <a:defRPr sz="750"/>
            </a:lvl7pPr>
            <a:lvl8pPr marL="2400286" indent="0">
              <a:buNone/>
              <a:defRPr sz="750"/>
            </a:lvl8pPr>
            <a:lvl9pPr marL="2743185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004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8" indent="0">
              <a:buNone/>
              <a:defRPr sz="2100"/>
            </a:lvl2pPr>
            <a:lvl3pPr marL="685796" indent="0">
              <a:buNone/>
              <a:defRPr sz="1800"/>
            </a:lvl3pPr>
            <a:lvl4pPr marL="1028694" indent="0">
              <a:buNone/>
              <a:defRPr sz="1500"/>
            </a:lvl4pPr>
            <a:lvl5pPr marL="1371592" indent="0">
              <a:buNone/>
              <a:defRPr sz="1500"/>
            </a:lvl5pPr>
            <a:lvl6pPr marL="1714490" indent="0">
              <a:buNone/>
              <a:defRPr sz="1500"/>
            </a:lvl6pPr>
            <a:lvl7pPr marL="2057388" indent="0">
              <a:buNone/>
              <a:defRPr sz="1500"/>
            </a:lvl7pPr>
            <a:lvl8pPr marL="2400286" indent="0">
              <a:buNone/>
              <a:defRPr sz="1500"/>
            </a:lvl8pPr>
            <a:lvl9pPr marL="2743185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8" indent="0">
              <a:buNone/>
              <a:defRPr sz="1050"/>
            </a:lvl2pPr>
            <a:lvl3pPr marL="685796" indent="0">
              <a:buNone/>
              <a:defRPr sz="900"/>
            </a:lvl3pPr>
            <a:lvl4pPr marL="1028694" indent="0">
              <a:buNone/>
              <a:defRPr sz="750"/>
            </a:lvl4pPr>
            <a:lvl5pPr marL="1371592" indent="0">
              <a:buNone/>
              <a:defRPr sz="750"/>
            </a:lvl5pPr>
            <a:lvl6pPr marL="1714490" indent="0">
              <a:buNone/>
              <a:defRPr sz="750"/>
            </a:lvl6pPr>
            <a:lvl7pPr marL="2057388" indent="0">
              <a:buNone/>
              <a:defRPr sz="750"/>
            </a:lvl7pPr>
            <a:lvl8pPr marL="2400286" indent="0">
              <a:buNone/>
              <a:defRPr sz="750"/>
            </a:lvl8pPr>
            <a:lvl9pPr marL="2743185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736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119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627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F02A5-5DE2-AFE3-3685-E8F5410B5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D0778-D0E9-BE92-09AE-C94763E2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C8FFE-414D-9F98-2F4F-08E4552A6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526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8" indent="0" algn="ctr">
              <a:buNone/>
              <a:defRPr sz="1500"/>
            </a:lvl2pPr>
            <a:lvl3pPr marL="685796" indent="0" algn="ctr">
              <a:buNone/>
              <a:defRPr sz="1350"/>
            </a:lvl3pPr>
            <a:lvl4pPr marL="1028694" indent="0" algn="ctr">
              <a:buNone/>
              <a:defRPr sz="1200"/>
            </a:lvl4pPr>
            <a:lvl5pPr marL="1371592" indent="0" algn="ctr">
              <a:buNone/>
              <a:defRPr sz="1200"/>
            </a:lvl5pPr>
            <a:lvl6pPr marL="1714490" indent="0" algn="ctr">
              <a:buNone/>
              <a:defRPr sz="1200"/>
            </a:lvl6pPr>
            <a:lvl7pPr marL="2057388" indent="0" algn="ctr">
              <a:buNone/>
              <a:defRPr sz="1200"/>
            </a:lvl7pPr>
            <a:lvl8pPr marL="2400286" indent="0" algn="ctr">
              <a:buNone/>
              <a:defRPr sz="1200"/>
            </a:lvl8pPr>
            <a:lvl9pPr marL="2743185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312C-3C0D-6E41-8DCB-921865ADEB1C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7B88-E9AF-2447-86CA-F7D7AE68E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1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35F766-3B15-285B-1310-4A317480C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312C-3C0D-6E41-8DCB-921865ADEB1C}" type="datetimeFigureOut">
              <a:rPr lang="en-US" smtClean="0"/>
              <a:t>6/11/25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2AB0AA-F9CD-3BDE-7D7E-390943109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D5531-24FC-4598-5DE1-262A4469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7B88-E9AF-2447-86CA-F7D7AE68E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288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312C-3C0D-6E41-8DCB-921865ADEB1C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7B88-E9AF-2447-86CA-F7D7AE68E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195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898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796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694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592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49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388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286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185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312C-3C0D-6E41-8DCB-921865ADEB1C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7B88-E9AF-2447-86CA-F7D7AE68E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606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312C-3C0D-6E41-8DCB-921865ADEB1C}" type="datetimeFigureOut">
              <a:rPr lang="en-US" smtClean="0"/>
              <a:t>6/11/25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7B88-E9AF-2447-86CA-F7D7AE68E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160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8" indent="0">
              <a:buNone/>
              <a:defRPr sz="1500" b="1"/>
            </a:lvl2pPr>
            <a:lvl3pPr marL="685796" indent="0">
              <a:buNone/>
              <a:defRPr sz="1350" b="1"/>
            </a:lvl3pPr>
            <a:lvl4pPr marL="1028694" indent="0">
              <a:buNone/>
              <a:defRPr sz="1200" b="1"/>
            </a:lvl4pPr>
            <a:lvl5pPr marL="1371592" indent="0">
              <a:buNone/>
              <a:defRPr sz="1200" b="1"/>
            </a:lvl5pPr>
            <a:lvl6pPr marL="1714490" indent="0">
              <a:buNone/>
              <a:defRPr sz="1200" b="1"/>
            </a:lvl6pPr>
            <a:lvl7pPr marL="2057388" indent="0">
              <a:buNone/>
              <a:defRPr sz="1200" b="1"/>
            </a:lvl7pPr>
            <a:lvl8pPr marL="2400286" indent="0">
              <a:buNone/>
              <a:defRPr sz="1200" b="1"/>
            </a:lvl8pPr>
            <a:lvl9pPr marL="2743185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8" indent="0">
              <a:buNone/>
              <a:defRPr sz="1500" b="1"/>
            </a:lvl2pPr>
            <a:lvl3pPr marL="685796" indent="0">
              <a:buNone/>
              <a:defRPr sz="1350" b="1"/>
            </a:lvl3pPr>
            <a:lvl4pPr marL="1028694" indent="0">
              <a:buNone/>
              <a:defRPr sz="1200" b="1"/>
            </a:lvl4pPr>
            <a:lvl5pPr marL="1371592" indent="0">
              <a:buNone/>
              <a:defRPr sz="1200" b="1"/>
            </a:lvl5pPr>
            <a:lvl6pPr marL="1714490" indent="0">
              <a:buNone/>
              <a:defRPr sz="1200" b="1"/>
            </a:lvl6pPr>
            <a:lvl7pPr marL="2057388" indent="0">
              <a:buNone/>
              <a:defRPr sz="1200" b="1"/>
            </a:lvl7pPr>
            <a:lvl8pPr marL="2400286" indent="0">
              <a:buNone/>
              <a:defRPr sz="1200" b="1"/>
            </a:lvl8pPr>
            <a:lvl9pPr marL="2743185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312C-3C0D-6E41-8DCB-921865ADEB1C}" type="datetimeFigureOut">
              <a:rPr lang="en-US" smtClean="0"/>
              <a:t>6/11/25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7B88-E9AF-2447-86CA-F7D7AE68E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787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312C-3C0D-6E41-8DCB-921865ADEB1C}" type="datetimeFigureOut">
              <a:rPr lang="en-US" smtClean="0"/>
              <a:t>6/11/25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7B88-E9AF-2447-86CA-F7D7AE68E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528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312C-3C0D-6E41-8DCB-921865ADEB1C}" type="datetimeFigureOut">
              <a:rPr lang="en-US" smtClean="0"/>
              <a:t>6/11/25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7B88-E9AF-2447-86CA-F7D7AE68E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036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8" indent="0">
              <a:buNone/>
              <a:defRPr sz="1050"/>
            </a:lvl2pPr>
            <a:lvl3pPr marL="685796" indent="0">
              <a:buNone/>
              <a:defRPr sz="900"/>
            </a:lvl3pPr>
            <a:lvl4pPr marL="1028694" indent="0">
              <a:buNone/>
              <a:defRPr sz="750"/>
            </a:lvl4pPr>
            <a:lvl5pPr marL="1371592" indent="0">
              <a:buNone/>
              <a:defRPr sz="750"/>
            </a:lvl5pPr>
            <a:lvl6pPr marL="1714490" indent="0">
              <a:buNone/>
              <a:defRPr sz="750"/>
            </a:lvl6pPr>
            <a:lvl7pPr marL="2057388" indent="0">
              <a:buNone/>
              <a:defRPr sz="750"/>
            </a:lvl7pPr>
            <a:lvl8pPr marL="2400286" indent="0">
              <a:buNone/>
              <a:defRPr sz="750"/>
            </a:lvl8pPr>
            <a:lvl9pPr marL="2743185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312C-3C0D-6E41-8DCB-921865ADEB1C}" type="datetimeFigureOut">
              <a:rPr lang="en-US" smtClean="0"/>
              <a:t>6/11/25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7B88-E9AF-2447-86CA-F7D7AE68E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121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8" indent="0">
              <a:buNone/>
              <a:defRPr sz="2100"/>
            </a:lvl2pPr>
            <a:lvl3pPr marL="685796" indent="0">
              <a:buNone/>
              <a:defRPr sz="1800"/>
            </a:lvl3pPr>
            <a:lvl4pPr marL="1028694" indent="0">
              <a:buNone/>
              <a:defRPr sz="1500"/>
            </a:lvl4pPr>
            <a:lvl5pPr marL="1371592" indent="0">
              <a:buNone/>
              <a:defRPr sz="1500"/>
            </a:lvl5pPr>
            <a:lvl6pPr marL="1714490" indent="0">
              <a:buNone/>
              <a:defRPr sz="1500"/>
            </a:lvl6pPr>
            <a:lvl7pPr marL="2057388" indent="0">
              <a:buNone/>
              <a:defRPr sz="1500"/>
            </a:lvl7pPr>
            <a:lvl8pPr marL="2400286" indent="0">
              <a:buNone/>
              <a:defRPr sz="1500"/>
            </a:lvl8pPr>
            <a:lvl9pPr marL="2743185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8" indent="0">
              <a:buNone/>
              <a:defRPr sz="1050"/>
            </a:lvl2pPr>
            <a:lvl3pPr marL="685796" indent="0">
              <a:buNone/>
              <a:defRPr sz="900"/>
            </a:lvl3pPr>
            <a:lvl4pPr marL="1028694" indent="0">
              <a:buNone/>
              <a:defRPr sz="750"/>
            </a:lvl4pPr>
            <a:lvl5pPr marL="1371592" indent="0">
              <a:buNone/>
              <a:defRPr sz="750"/>
            </a:lvl5pPr>
            <a:lvl6pPr marL="1714490" indent="0">
              <a:buNone/>
              <a:defRPr sz="750"/>
            </a:lvl6pPr>
            <a:lvl7pPr marL="2057388" indent="0">
              <a:buNone/>
              <a:defRPr sz="750"/>
            </a:lvl7pPr>
            <a:lvl8pPr marL="2400286" indent="0">
              <a:buNone/>
              <a:defRPr sz="750"/>
            </a:lvl8pPr>
            <a:lvl9pPr marL="2743185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312C-3C0D-6E41-8DCB-921865ADEB1C}" type="datetimeFigureOut">
              <a:rPr lang="en-US" smtClean="0"/>
              <a:t>6/11/25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7B88-E9AF-2447-86CA-F7D7AE68E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4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312C-3C0D-6E41-8DCB-921865ADEB1C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7B88-E9AF-2447-86CA-F7D7AE68E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555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312C-3C0D-6E41-8DCB-921865ADEB1C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7B88-E9AF-2447-86CA-F7D7AE68E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50B01-0C86-F993-A10F-0324F18E0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F65AB-56C6-948A-C690-0DD082B9E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87B877-13CA-1684-4E01-8010E07C5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0" indent="0">
              <a:buNone/>
              <a:defRPr sz="1050"/>
            </a:lvl2pPr>
            <a:lvl3pPr marL="685779" indent="0">
              <a:buNone/>
              <a:defRPr sz="900"/>
            </a:lvl3pPr>
            <a:lvl4pPr marL="1028669" indent="0">
              <a:buNone/>
              <a:defRPr sz="750"/>
            </a:lvl4pPr>
            <a:lvl5pPr marL="1371558" indent="0">
              <a:buNone/>
              <a:defRPr sz="750"/>
            </a:lvl5pPr>
            <a:lvl6pPr marL="1714447" indent="0">
              <a:buNone/>
              <a:defRPr sz="750"/>
            </a:lvl6pPr>
            <a:lvl7pPr marL="2057336" indent="0">
              <a:buNone/>
              <a:defRPr sz="750"/>
            </a:lvl7pPr>
            <a:lvl8pPr marL="2400226" indent="0">
              <a:buNone/>
              <a:defRPr sz="750"/>
            </a:lvl8pPr>
            <a:lvl9pPr marL="2743116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C73FB-253C-1C06-4CD8-F91365169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312C-3C0D-6E41-8DCB-921865ADEB1C}" type="datetimeFigureOut">
              <a:rPr lang="en-US" smtClean="0"/>
              <a:t>6/11/25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51D152-A125-009E-1CA8-0B2D3B9DA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0E3AB-2357-5A52-7DEA-7777C8B6A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7B88-E9AF-2447-86CA-F7D7AE68E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566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8F6CE-3605-9547-6C7F-45A0C4849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312C-3C0D-6E41-8DCB-921865ADEB1C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C3770-E49A-6231-1C76-E108CA312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3AD6F-A613-8104-456A-D95B95486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7B88-E9AF-2447-86CA-F7D7AE68E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298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D69C9-EAB7-DF15-938A-9857B8E52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312C-3C0D-6E41-8DCB-921865ADEB1C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30C69-3E3B-E220-AF08-F9953539E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33266-9330-7B13-0AB8-C63369FD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7B88-E9AF-2447-86CA-F7D7AE68E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4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B37AF-C599-F82D-6700-D442B6454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6B3483-C1C0-CF74-4E1F-5B22A7C610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0" indent="0">
              <a:buNone/>
              <a:defRPr sz="2100"/>
            </a:lvl2pPr>
            <a:lvl3pPr marL="685779" indent="0">
              <a:buNone/>
              <a:defRPr sz="1800"/>
            </a:lvl3pPr>
            <a:lvl4pPr marL="1028669" indent="0">
              <a:buNone/>
              <a:defRPr sz="1500"/>
            </a:lvl4pPr>
            <a:lvl5pPr marL="1371558" indent="0">
              <a:buNone/>
              <a:defRPr sz="1500"/>
            </a:lvl5pPr>
            <a:lvl6pPr marL="1714447" indent="0">
              <a:buNone/>
              <a:defRPr sz="1500"/>
            </a:lvl6pPr>
            <a:lvl7pPr marL="2057336" indent="0">
              <a:buNone/>
              <a:defRPr sz="1500"/>
            </a:lvl7pPr>
            <a:lvl8pPr marL="2400226" indent="0">
              <a:buNone/>
              <a:defRPr sz="1500"/>
            </a:lvl8pPr>
            <a:lvl9pPr marL="2743116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316572-DD4C-206C-9C5D-28018EF6E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0" indent="0">
              <a:buNone/>
              <a:defRPr sz="1050"/>
            </a:lvl2pPr>
            <a:lvl3pPr marL="685779" indent="0">
              <a:buNone/>
              <a:defRPr sz="900"/>
            </a:lvl3pPr>
            <a:lvl4pPr marL="1028669" indent="0">
              <a:buNone/>
              <a:defRPr sz="750"/>
            </a:lvl4pPr>
            <a:lvl5pPr marL="1371558" indent="0">
              <a:buNone/>
              <a:defRPr sz="750"/>
            </a:lvl5pPr>
            <a:lvl6pPr marL="1714447" indent="0">
              <a:buNone/>
              <a:defRPr sz="750"/>
            </a:lvl6pPr>
            <a:lvl7pPr marL="2057336" indent="0">
              <a:buNone/>
              <a:defRPr sz="750"/>
            </a:lvl7pPr>
            <a:lvl8pPr marL="2400226" indent="0">
              <a:buNone/>
              <a:defRPr sz="750"/>
            </a:lvl8pPr>
            <a:lvl9pPr marL="2743116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6985CB-E2DB-9614-0B3C-055BAFCAA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312C-3C0D-6E41-8DCB-921865ADEB1C}" type="datetimeFigureOut">
              <a:rPr lang="en-US" smtClean="0"/>
              <a:t>6/11/25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2C737-94D9-AB13-5F4D-49357B84F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3124D1-E9C4-EC3D-4B15-F7C0DB605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7B88-E9AF-2447-86CA-F7D7AE68E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DBFA9E-76B3-9076-C870-D5FAB9F63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DDE4F-05B3-BF70-2D42-F1C425C86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325AF-2BC1-87F8-D4C7-3EBB985601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07312C-3C0D-6E41-8DCB-921865ADEB1C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D2BDA-C114-29F8-0B67-240029E1EF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D110D-AEAE-6959-FA56-63A055CC83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F67B88-E9AF-2447-86CA-F7D7AE68E6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green rectangle on a gray surface&#10;&#10;AI-generated content may be incorrect.">
            <a:extLst>
              <a:ext uri="{FF2B5EF4-FFF2-40B4-BE49-F238E27FC236}">
                <a16:creationId xmlns:a16="http://schemas.microsoft.com/office/drawing/2014/main" id="{D3CE91F1-BCA9-4952-E47D-CE9FCB03E7A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E3158A-5AEB-EBB1-4026-DB1C3BFBC70C}"/>
              </a:ext>
            </a:extLst>
          </p:cNvPr>
          <p:cNvSpPr txBox="1"/>
          <p:nvPr userDrawn="1"/>
        </p:nvSpPr>
        <p:spPr>
          <a:xfrm>
            <a:off x="3160645" y="1794016"/>
            <a:ext cx="5297557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latin typeface="Barlow" pitchFamily="2" charset="77"/>
              </a:rPr>
              <a:t>TITLE FOR</a:t>
            </a:r>
          </a:p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latin typeface="Barlow" pitchFamily="2" charset="77"/>
              </a:rPr>
              <a:t>DIVIDER</a:t>
            </a:r>
            <a:endParaRPr lang="en-US" sz="4500" dirty="0">
              <a:solidFill>
                <a:schemeClr val="bg1"/>
              </a:solidFill>
              <a:latin typeface="Barlow" pitchFamily="2" charset="77"/>
            </a:endParaRPr>
          </a:p>
        </p:txBody>
      </p:sp>
      <p:pic>
        <p:nvPicPr>
          <p:cNvPr id="9" name="Picture 8" descr="A white rectangular object with green lines&#10;&#10;AI-generated content may be incorrect.">
            <a:extLst>
              <a:ext uri="{FF2B5EF4-FFF2-40B4-BE49-F238E27FC236}">
                <a16:creationId xmlns:a16="http://schemas.microsoft.com/office/drawing/2014/main" id="{E49C36E1-3B8C-EF55-2713-A9F2D0C4BE5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9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77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5" indent="-171445" algn="l" defTabSz="68577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4" indent="-171445" algn="l" defTabSz="6857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3" indent="-171445" algn="l" defTabSz="6857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13" indent="-171445" algn="l" defTabSz="6857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03" indent="-171445" algn="l" defTabSz="6857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92" indent="-171445" algn="l" defTabSz="6857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82" indent="-171445" algn="l" defTabSz="6857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71" indent="-171445" algn="l" defTabSz="6857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60" indent="-171445" algn="l" defTabSz="6857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0" algn="l" defTabSz="6857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9" algn="l" defTabSz="6857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9" algn="l" defTabSz="6857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8" algn="l" defTabSz="6857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7" algn="l" defTabSz="6857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6" algn="l" defTabSz="6857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6" algn="l" defTabSz="6857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6" algn="l" defTabSz="6857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ABB47E-0063-C294-413E-0A28B789F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F452D-60EF-DE9C-C956-E912ECEAA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ACA47-EDB1-3AFB-9074-72451725C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C07BD-2B08-A7FD-2A70-5413FF572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15D78-0F71-DC62-0FCF-2CACBF6A0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green rectangle on a gray surface&#10;&#10;AI-generated content may be incorrect.">
            <a:extLst>
              <a:ext uri="{FF2B5EF4-FFF2-40B4-BE49-F238E27FC236}">
                <a16:creationId xmlns:a16="http://schemas.microsoft.com/office/drawing/2014/main" id="{FEFABD52-E06A-2384-1AD6-7D8A14AB01F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8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7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5" indent="-171445" algn="l" defTabSz="68577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4" indent="-171445" algn="l" defTabSz="6857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3" indent="-171445" algn="l" defTabSz="6857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13" indent="-171445" algn="l" defTabSz="6857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03" indent="-171445" algn="l" defTabSz="6857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92" indent="-171445" algn="l" defTabSz="6857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82" indent="-171445" algn="l" defTabSz="6857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71" indent="-171445" algn="l" defTabSz="6857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60" indent="-171445" algn="l" defTabSz="6857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0" algn="l" defTabSz="6857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9" algn="l" defTabSz="6857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9" algn="l" defTabSz="6857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8" algn="l" defTabSz="6857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7" algn="l" defTabSz="6857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6" algn="l" defTabSz="6857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6" algn="l" defTabSz="6857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6" algn="l" defTabSz="6857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ABB47E-0063-C294-413E-0A28B789F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F452D-60EF-DE9C-C956-E912ECEAA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ACA47-EDB1-3AFB-9074-72451725C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C07BD-2B08-A7FD-2A70-5413FF572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15D78-0F71-DC62-0FCF-2CACBF6A0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over of a book&#10;&#10;AI-generated content may be incorrect.">
            <a:extLst>
              <a:ext uri="{FF2B5EF4-FFF2-40B4-BE49-F238E27FC236}">
                <a16:creationId xmlns:a16="http://schemas.microsoft.com/office/drawing/2014/main" id="{1D4711CB-EB55-B590-2CFA-B34ED71F88A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4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7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5" indent="-171445" algn="l" defTabSz="68577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4" indent="-171445" algn="l" defTabSz="6857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3" indent="-171445" algn="l" defTabSz="6857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13" indent="-171445" algn="l" defTabSz="6857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03" indent="-171445" algn="l" defTabSz="6857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92" indent="-171445" algn="l" defTabSz="6857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82" indent="-171445" algn="l" defTabSz="6857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71" indent="-171445" algn="l" defTabSz="6857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60" indent="-171445" algn="l" defTabSz="6857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0" algn="l" defTabSz="6857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9" algn="l" defTabSz="6857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9" algn="l" defTabSz="6857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8" algn="l" defTabSz="6857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7" algn="l" defTabSz="6857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6" algn="l" defTabSz="6857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6" algn="l" defTabSz="6857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6" algn="l" defTabSz="6857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ABB47E-0063-C294-413E-0A28B789F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F452D-60EF-DE9C-C956-E912ECEAA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ACA47-EDB1-3AFB-9074-72451725C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9E6531-88AF-B24E-8F9E-BDC9A4ADABC9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C07BD-2B08-A7FD-2A70-5413FF572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15D78-0F71-DC62-0FCF-2CACBF6A0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B16C5B-E8B0-FD4B-A5B1-4593519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4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77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5" indent="-171445" algn="l" defTabSz="68577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4" indent="-171445" algn="l" defTabSz="6857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3" indent="-171445" algn="l" defTabSz="6857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13" indent="-171445" algn="l" defTabSz="6857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03" indent="-171445" algn="l" defTabSz="6857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92" indent="-171445" algn="l" defTabSz="6857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82" indent="-171445" algn="l" defTabSz="6857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71" indent="-171445" algn="l" defTabSz="6857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60" indent="-171445" algn="l" defTabSz="6857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0" algn="l" defTabSz="6857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9" algn="l" defTabSz="6857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9" algn="l" defTabSz="6857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8" algn="l" defTabSz="6857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7" algn="l" defTabSz="6857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6" algn="l" defTabSz="6857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6" algn="l" defTabSz="6857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6" algn="l" defTabSz="6857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07312C-3C0D-6E41-8DCB-921865ADEB1C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F67B88-E9AF-2447-86CA-F7D7AE68E6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over of a book&#10;&#10;AI-generated content may be incorrect.">
            <a:extLst>
              <a:ext uri="{FF2B5EF4-FFF2-40B4-BE49-F238E27FC236}">
                <a16:creationId xmlns:a16="http://schemas.microsoft.com/office/drawing/2014/main" id="{733393CF-E4FF-EA6A-5837-1D2F4B0946B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8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txStyles>
    <p:titleStyle>
      <a:lvl1pPr algn="l" defTabSz="68579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9" indent="-171449" algn="l" defTabSz="68579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47" indent="-171449" algn="l" defTabSz="6857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45" indent="-171449" algn="l" defTabSz="6857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43" indent="-171449" algn="l" defTabSz="6857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41" indent="-171449" algn="l" defTabSz="6857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39" indent="-171449" algn="l" defTabSz="6857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37" indent="-171449" algn="l" defTabSz="6857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35" indent="-171449" algn="l" defTabSz="6857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33" indent="-171449" algn="l" defTabSz="6857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8" algn="l" defTabSz="6857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6" algn="l" defTabSz="6857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4" algn="l" defTabSz="6857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2" algn="l" defTabSz="6857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90" algn="l" defTabSz="6857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88" algn="l" defTabSz="6857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86" algn="l" defTabSz="6857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85" algn="l" defTabSz="6857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07312C-3C0D-6E41-8DCB-921865ADEB1C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F67B88-E9AF-2447-86CA-F7D7AE68E6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green rectangle on a gray surface&#10;&#10;AI-generated content may be incorrect.">
            <a:extLst>
              <a:ext uri="{FF2B5EF4-FFF2-40B4-BE49-F238E27FC236}">
                <a16:creationId xmlns:a16="http://schemas.microsoft.com/office/drawing/2014/main" id="{14CE92D3-34A9-B266-8198-599EE3665B0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5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xStyles>
    <p:titleStyle>
      <a:lvl1pPr algn="l" defTabSz="68579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9" indent="-171449" algn="l" defTabSz="68579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47" indent="-171449" algn="l" defTabSz="6857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45" indent="-171449" algn="l" defTabSz="6857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43" indent="-171449" algn="l" defTabSz="6857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41" indent="-171449" algn="l" defTabSz="6857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39" indent="-171449" algn="l" defTabSz="6857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37" indent="-171449" algn="l" defTabSz="6857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35" indent="-171449" algn="l" defTabSz="6857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33" indent="-171449" algn="l" defTabSz="6857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8" algn="l" defTabSz="6857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6" algn="l" defTabSz="6857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4" algn="l" defTabSz="6857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2" algn="l" defTabSz="6857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90" algn="l" defTabSz="6857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88" algn="l" defTabSz="6857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86" algn="l" defTabSz="6857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85" algn="l" defTabSz="6857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07312C-3C0D-6E41-8DCB-921865ADEB1C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F67B88-E9AF-2447-86CA-F7D7AE68E6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green rectangle on a gray surface&#10;&#10;AI-generated content may be incorrect.">
            <a:extLst>
              <a:ext uri="{FF2B5EF4-FFF2-40B4-BE49-F238E27FC236}">
                <a16:creationId xmlns:a16="http://schemas.microsoft.com/office/drawing/2014/main" id="{985A5E09-E24F-7290-3ADF-9108A8D0C34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EBF0D6-C042-43D6-5A62-BD57CC8E524E}"/>
              </a:ext>
            </a:extLst>
          </p:cNvPr>
          <p:cNvSpPr txBox="1"/>
          <p:nvPr userDrawn="1"/>
        </p:nvSpPr>
        <p:spPr>
          <a:xfrm>
            <a:off x="3160645" y="1794016"/>
            <a:ext cx="5297557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latin typeface="Barlow" pitchFamily="2" charset="77"/>
              </a:rPr>
              <a:t>TITLE FOR</a:t>
            </a:r>
          </a:p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latin typeface="Barlow" pitchFamily="2" charset="77"/>
              </a:rPr>
              <a:t>DIVIDER</a:t>
            </a:r>
            <a:endParaRPr lang="en-US" sz="4500" dirty="0">
              <a:solidFill>
                <a:schemeClr val="bg1"/>
              </a:solidFill>
              <a:latin typeface="Barlow" pitchFamily="2" charset="77"/>
            </a:endParaRPr>
          </a:p>
        </p:txBody>
      </p:sp>
      <p:pic>
        <p:nvPicPr>
          <p:cNvPr id="9" name="Picture 8" descr="A white rectangular object with green lines&#10;&#10;AI-generated content may be incorrect.">
            <a:extLst>
              <a:ext uri="{FF2B5EF4-FFF2-40B4-BE49-F238E27FC236}">
                <a16:creationId xmlns:a16="http://schemas.microsoft.com/office/drawing/2014/main" id="{A66C6410-78AB-320A-A2F4-C56B6E829D2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4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txStyles>
    <p:titleStyle>
      <a:lvl1pPr algn="l" defTabSz="68579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9" indent="-171449" algn="l" defTabSz="68579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47" indent="-171449" algn="l" defTabSz="6857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45" indent="-171449" algn="l" defTabSz="6857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43" indent="-171449" algn="l" defTabSz="6857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41" indent="-171449" algn="l" defTabSz="6857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39" indent="-171449" algn="l" defTabSz="6857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37" indent="-171449" algn="l" defTabSz="6857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35" indent="-171449" algn="l" defTabSz="6857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33" indent="-171449" algn="l" defTabSz="6857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8" algn="l" defTabSz="6857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6" algn="l" defTabSz="6857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4" algn="l" defTabSz="6857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2" algn="l" defTabSz="6857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90" algn="l" defTabSz="6857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88" algn="l" defTabSz="6857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86" algn="l" defTabSz="6857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85" algn="l" defTabSz="6857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E1240E-C6D1-6EA4-2179-F4776D41BC4F}"/>
              </a:ext>
            </a:extLst>
          </p:cNvPr>
          <p:cNvSpPr txBox="1"/>
          <p:nvPr/>
        </p:nvSpPr>
        <p:spPr>
          <a:xfrm>
            <a:off x="3160645" y="3881232"/>
            <a:ext cx="5297557" cy="100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Barlow" pitchFamily="2" charset="77"/>
              </a:rPr>
              <a:t>Title for Presentation</a:t>
            </a:r>
          </a:p>
          <a:p>
            <a:pPr>
              <a:lnSpc>
                <a:spcPts val="1950"/>
              </a:lnSpc>
            </a:pPr>
            <a:r>
              <a:rPr lang="en-US" sz="1800" dirty="0">
                <a:solidFill>
                  <a:schemeClr val="bg1"/>
                </a:solidFill>
                <a:latin typeface="Barlow" pitchFamily="2" charset="77"/>
              </a:rPr>
              <a:t>Subtitle for Presentation</a:t>
            </a:r>
          </a:p>
          <a:p>
            <a:pPr>
              <a:lnSpc>
                <a:spcPts val="1650"/>
              </a:lnSpc>
            </a:pPr>
            <a:r>
              <a:rPr lang="en-US" sz="1050" dirty="0">
                <a:solidFill>
                  <a:schemeClr val="bg1"/>
                </a:solidFill>
                <a:latin typeface="Barlow" pitchFamily="2" charset="77"/>
              </a:rPr>
              <a:t>17 May 2025</a:t>
            </a:r>
          </a:p>
        </p:txBody>
      </p:sp>
    </p:spTree>
    <p:extLst>
      <p:ext uri="{BB962C8B-B14F-4D97-AF65-F5344CB8AC3E}">
        <p14:creationId xmlns:p14="http://schemas.microsoft.com/office/powerpoint/2010/main" val="1114630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283DC3-57DA-9206-B280-02F9A023E2A0}"/>
              </a:ext>
            </a:extLst>
          </p:cNvPr>
          <p:cNvSpPr txBox="1"/>
          <p:nvPr/>
        </p:nvSpPr>
        <p:spPr>
          <a:xfrm>
            <a:off x="3160645" y="1794016"/>
            <a:ext cx="5297557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latin typeface="Barlow" pitchFamily="2" charset="77"/>
              </a:rPr>
              <a:t>TITLE FOR</a:t>
            </a:r>
          </a:p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latin typeface="Barlow" pitchFamily="2" charset="77"/>
              </a:rPr>
              <a:t>DIVIDER</a:t>
            </a:r>
            <a:endParaRPr lang="en-US" sz="4500" dirty="0">
              <a:solidFill>
                <a:schemeClr val="bg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4725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02CCCA-D9DF-BBA8-AD0B-8A4FA8F9D7F9}"/>
              </a:ext>
            </a:extLst>
          </p:cNvPr>
          <p:cNvSpPr txBox="1"/>
          <p:nvPr/>
        </p:nvSpPr>
        <p:spPr>
          <a:xfrm>
            <a:off x="1063488" y="1182757"/>
            <a:ext cx="701702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AU" sz="2700" b="1" dirty="0">
                <a:solidFill>
                  <a:srgbClr val="71C04E"/>
                </a:solidFill>
                <a:latin typeface="Barlow" pitchFamily="2" charset="77"/>
              </a:rPr>
              <a:t>Header 1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Lorem ipsum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dolor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sit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amet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,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consectetur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adipiscing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elit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. In pharetra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eleifend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mollis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.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Fusce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eget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fringilla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nulla.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Quisque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rutrum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dui ligula, non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varius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velit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commodo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sit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amet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.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Suspendisse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varius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neque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felis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, in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accumsan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velit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porta nec.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Phasellus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vitae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sapien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ligula. In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lobortis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mi sed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eleifend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venenatis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. In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feugiat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magna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hendrerit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diam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facilisis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iaculis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. 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AU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Header 2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Mauris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elementum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hendrerit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viverra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. Maecenas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ut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placerat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tortor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. Cras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luctus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arcu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sit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amet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sem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ullamcorper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,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ut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malesuada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nunc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maximus. Donec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euismod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diam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ut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velit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convallis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iaculis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. Mauris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viverra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neque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risus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, nec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varius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tellus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congue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vel.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Suspendisse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eu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imperdiet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elit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,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eu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tempor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risus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73952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E3D464-FD2C-CD4F-0703-FE9E52D73400}"/>
              </a:ext>
            </a:extLst>
          </p:cNvPr>
          <p:cNvSpPr txBox="1"/>
          <p:nvPr/>
        </p:nvSpPr>
        <p:spPr>
          <a:xfrm>
            <a:off x="1063488" y="1182757"/>
            <a:ext cx="701702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AU" sz="2700" b="1" dirty="0">
                <a:solidFill>
                  <a:srgbClr val="71C04E"/>
                </a:solidFill>
                <a:latin typeface="Barlow" pitchFamily="2" charset="77"/>
              </a:rPr>
              <a:t>Header 1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Lorem ipsum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dolor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sit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amet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,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consectetur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adipiscing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elit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. In pharetra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eleifend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mollis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.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Fusce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eget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fringilla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nulla.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Quisque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rutrum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dui ligula, non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varius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velit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commodo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sit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amet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.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Suspendisse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varius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neque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felis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, in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accumsan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velit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porta nec.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Phasellus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vitae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sapien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ligula. In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lobortis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mi sed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eleifend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venenatis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. In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feugiat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magna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hendrerit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diam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facilisis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iaculis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. 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AU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Header 2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Mauris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elementum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hendrerit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viverra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. Maecenas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ut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placerat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tortor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. Cras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luctus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arcu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sit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amet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sem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ullamcorper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,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ut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malesuada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nunc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maximus. Donec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euismod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diam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ut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velit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convallis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iaculis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. Mauris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viverra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neque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risus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, nec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varius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tellus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congue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vel.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Suspendisse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eu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imperdiet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elit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,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eu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tempor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 </a:t>
            </a:r>
            <a:r>
              <a:rPr lang="en-A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risus</a:t>
            </a:r>
            <a:r>
              <a:rPr lang="en-A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itchFamily="2" charset="7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111367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248</Words>
  <Application>Microsoft Macintosh PowerPoint</Application>
  <PresentationFormat>On-screen Show (16:9)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Aptos</vt:lpstr>
      <vt:lpstr>Aptos Display</vt:lpstr>
      <vt:lpstr>Arial</vt:lpstr>
      <vt:lpstr>Barlow</vt:lpstr>
      <vt:lpstr>Custom Design</vt:lpstr>
      <vt:lpstr>1_Office Theme</vt:lpstr>
      <vt:lpstr>2_Office Theme</vt:lpstr>
      <vt:lpstr>Office Theme</vt:lpstr>
      <vt:lpstr>3_Office Theme</vt:lpstr>
      <vt:lpstr>4_Office Theme</vt:lpstr>
      <vt:lpstr>1_Custom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Kelly Rischmiller</dc:creator>
  <cp:lastModifiedBy>Kelly Rischmiller</cp:lastModifiedBy>
  <cp:revision>6</cp:revision>
  <dcterms:created xsi:type="dcterms:W3CDTF">2025-05-27T07:51:53Z</dcterms:created>
  <dcterms:modified xsi:type="dcterms:W3CDTF">2025-06-11T02:22:48Z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f488380-630a-4f55-a077-a19445e3f360_Enabled">
    <vt:lpwstr>true</vt:lpwstr>
  </property>
  <property fmtid="{D5CDD505-2E9C-101B-9397-08002B2CF9AE}" pid="3" name="MSIP_Label_0f488380-630a-4f55-a077-a19445e3f360_SetDate">
    <vt:lpwstr>2025-05-27T08:05:43Z</vt:lpwstr>
  </property>
  <property fmtid="{D5CDD505-2E9C-101B-9397-08002B2CF9AE}" pid="4" name="MSIP_Label_0f488380-630a-4f55-a077-a19445e3f360_Method">
    <vt:lpwstr>Standard</vt:lpwstr>
  </property>
  <property fmtid="{D5CDD505-2E9C-101B-9397-08002B2CF9AE}" pid="5" name="MSIP_Label_0f488380-630a-4f55-a077-a19445e3f360_Name">
    <vt:lpwstr>OFFICIAL - INTERNAL</vt:lpwstr>
  </property>
  <property fmtid="{D5CDD505-2E9C-101B-9397-08002B2CF9AE}" pid="6" name="MSIP_Label_0f488380-630a-4f55-a077-a19445e3f360_SiteId">
    <vt:lpwstr>b6e377cf-9db3-46cb-91a2-fad9605bb15c</vt:lpwstr>
  </property>
  <property fmtid="{D5CDD505-2E9C-101B-9397-08002B2CF9AE}" pid="7" name="MSIP_Label_0f488380-630a-4f55-a077-a19445e3f360_ActionId">
    <vt:lpwstr>36877586-1f60-4f94-87c2-001411ebc408</vt:lpwstr>
  </property>
  <property fmtid="{D5CDD505-2E9C-101B-9397-08002B2CF9AE}" pid="8" name="MSIP_Label_0f488380-630a-4f55-a077-a19445e3f360_ContentBits">
    <vt:lpwstr>0</vt:lpwstr>
  </property>
  <property fmtid="{D5CDD505-2E9C-101B-9397-08002B2CF9AE}" pid="9" name="MSIP_Label_0f488380-630a-4f55-a077-a19445e3f360_Tag">
    <vt:lpwstr>50, 3, 0, 1</vt:lpwstr>
  </property>
</Properties>
</file>